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95" r:id="rId4"/>
    <p:sldId id="296" r:id="rId5"/>
    <p:sldId id="274" r:id="rId6"/>
    <p:sldId id="289" r:id="rId7"/>
    <p:sldId id="275" r:id="rId8"/>
    <p:sldId id="298" r:id="rId9"/>
    <p:sldId id="297" r:id="rId10"/>
    <p:sldId id="293" r:id="rId11"/>
    <p:sldId id="292" r:id="rId12"/>
    <p:sldId id="291" r:id="rId13"/>
    <p:sldId id="269" r:id="rId14"/>
    <p:sldId id="290" r:id="rId15"/>
    <p:sldId id="272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99" r:id="rId24"/>
    <p:sldId id="285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9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9C93B-5C57-4A0C-B1AB-6852B10C5DA8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5062-C25E-453A-B3E2-670F53143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0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ring.ru/elearning-insights/new-ispring-suite-8/" TargetMode="External"/><Relationship Id="rId2" Type="http://schemas.openxmlformats.org/officeDocument/2006/relationships/hyperlink" Target="http://www.isprin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stclickit.ru/other/animation.html" TargetMode="External"/><Relationship Id="rId5" Type="http://schemas.openxmlformats.org/officeDocument/2006/relationships/hyperlink" Target="http://prostoprikol.com/11880-foto-krasivye-kartinki-dlya-fona-prezentacii-v-detskom-sadu.html" TargetMode="External"/><Relationship Id="rId4" Type="http://schemas.openxmlformats.org/officeDocument/2006/relationships/hyperlink" Target="http://muzofo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BazarNM_%7btema1%7d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be-BY" dirty="0" smtClean="0"/>
          </a:p>
          <a:p>
            <a:pPr algn="ctr">
              <a:buNone/>
            </a:pPr>
            <a:r>
              <a:rPr lang="be-BY" sz="4400" b="1" dirty="0" smtClean="0"/>
              <a:t>Формула поспеху </a:t>
            </a:r>
          </a:p>
          <a:p>
            <a:pPr algn="ctr">
              <a:buNone/>
            </a:pPr>
            <a:r>
              <a:rPr lang="be-BY" sz="3200" b="1" dirty="0" smtClean="0"/>
              <a:t>=</a:t>
            </a:r>
          </a:p>
          <a:p>
            <a:pPr algn="ctr">
              <a:buNone/>
            </a:pPr>
            <a:r>
              <a:rPr lang="be-BY" sz="3200" dirty="0" smtClean="0">
                <a:solidFill>
                  <a:srgbClr val="0070C0"/>
                </a:solidFill>
              </a:rPr>
              <a:t>веды+увага+супрацоўніцтва+цярпенне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285728"/>
            <a:ext cx="9001156" cy="61436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парку “Манькавічы” вы ўбачыце векавыя елкі, …, …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дубы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ваўкі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клёны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вавёркі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 парку “Манькавічы” вы ўбачыце векавыя елкі, дубы, клёны.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G:\Медиа-Полесье\Парк Маньковичи\Парк “Манькавічы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628654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500042"/>
            <a:ext cx="8503920" cy="588475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Рэкі … і … вабяць сваёй прыгажосцю.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be-BY" sz="27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Рэкі Гарынь і Прыпяць вабяць сваёй прыгажосцю.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" descr="D:\Начальные классы\2016-2017\Урокна конкурс мультымедыя\0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86280" cy="2654235"/>
          </a:xfrm>
          <a:prstGeom prst="rect">
            <a:avLst/>
          </a:prstGeom>
          <a:noFill/>
        </p:spPr>
      </p:pic>
      <p:pic>
        <p:nvPicPr>
          <p:cNvPr id="4" name="Picture 2" descr="D:\Начальные классы\2016-2017\Урокна конкурс мультымедыя\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929090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1433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70C0"/>
                </a:solidFill>
              </a:rPr>
              <a:t>Гарынь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71488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70C0"/>
                </a:solidFill>
              </a:rPr>
              <a:t>Прыпяць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285720" y="214290"/>
            <a:ext cx="8503920" cy="628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 Гарадной можна пазнаёміцца з ганчарамі і … гліняны посуд.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спяваць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купіць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каляровы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дзядуля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 Гарадной можна пазнаёміцца з ганчарамі і купіць гліняны посуд.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 descr="D:\Начальные классы\2016-2017\Урокна конкурс мультымедыя\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562832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"/>
          <p:cNvSpPr/>
          <p:nvPr/>
        </p:nvSpPr>
        <p:spPr>
          <a:xfrm>
            <a:off x="4429124" y="2571744"/>
            <a:ext cx="785818" cy="714380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16 -0.37778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-0.37778 L 0.43316 0.493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49352 L -0.49618 0.49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18 0.49352 L -0.49982 -0.378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2 -0.37847 L -0.00364 -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9352 " pathEditMode="relative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49352 L -1.11111E-6 -0.010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1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43" presetID="1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46" presetID="0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0399 0 " pathEditMode="relative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0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99 1.11111E-6 L 0.43316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0" presetClass="path" presetSubtype="0" accel="50000" decel="5000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5 -2.22222E-6 L -3.61111E-6 -2.2222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Складзіце сказы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__________   і   __________   ‗‗‗‗‗‗‗‗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__________    …   ‗‗‗‗‗‗‗‗ ,  ‗‗‗‗‗‗‗‗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‗‗‗‗‗‗‗‗   __________   … ,  … 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Ў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Ў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/>
          <a:lstStyle/>
          <a:p>
            <a:pPr algn="ctr">
              <a:buNone/>
            </a:pPr>
            <a:r>
              <a:rPr lang="be-BY" sz="4800" b="1" dirty="0" smtClean="0">
                <a:latin typeface="+mj-lt"/>
                <a:cs typeface="Aharoni" pitchFamily="2" charset="-79"/>
              </a:rPr>
              <a:t>рн  ан  дн  зн  ін  мн  ан</a:t>
            </a:r>
          </a:p>
          <a:p>
            <a:pPr algn="ctr">
              <a:buNone/>
            </a:pPr>
            <a:r>
              <a:rPr lang="ru-RU" sz="6000" b="1" i="1" dirty="0" err="1" smtClean="0">
                <a:solidFill>
                  <a:srgbClr val="0070C0"/>
                </a:solidFill>
              </a:rPr>
              <a:t>р</a:t>
            </a:r>
            <a:r>
              <a:rPr lang="be-BY" sz="6000" b="1" i="1" dirty="0" smtClean="0">
                <a:solidFill>
                  <a:srgbClr val="0070C0"/>
                </a:solidFill>
              </a:rPr>
              <a:t>адзіма</a:t>
            </a:r>
            <a:endParaRPr lang="ru-RU" sz="60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7" descr="DSCN6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Ў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І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Ў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І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У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Ч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Ц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Ь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48"/>
                <a:gridCol w="922424"/>
                <a:gridCol w="1077318"/>
                <a:gridCol w="803267"/>
                <a:gridCol w="803267"/>
                <a:gridCol w="805155"/>
                <a:gridCol w="803267"/>
                <a:gridCol w="803267"/>
                <a:gridCol w="803267"/>
                <a:gridCol w="805155"/>
                <a:gridCol w="803267"/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Ў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ДЗ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І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/>
                        <a:t>У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Ч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Ц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Ь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smtClean="0"/>
                        <a:t>Ы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smtClean="0"/>
                        <a:t>І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/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000100" y="857232"/>
            <a:ext cx="7718102" cy="5045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Сёння я даведалася…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Было цікава…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зразумеў, што магу…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Зараз я магу…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Мяне здзівіла…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e-B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захацелася…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Спасылкі на выкарыстаныя Інтэрнэт-рэсурсы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http://www.ispring.ru</a:t>
            </a:r>
            <a:endParaRPr lang="be-BY" dirty="0" smtClean="0"/>
          </a:p>
          <a:p>
            <a:r>
              <a:rPr lang="en-US" dirty="0" smtClean="0">
                <a:hlinkClick r:id="rId3"/>
              </a:rPr>
              <a:t>http://animashki.kak2z.org</a:t>
            </a:r>
            <a:endParaRPr lang="be-BY" dirty="0" smtClean="0">
              <a:hlinkClick r:id="rId3"/>
            </a:endParaRPr>
          </a:p>
          <a:p>
            <a:pPr lvl="0"/>
            <a:r>
              <a:rPr lang="en-US" sz="2800" dirty="0" smtClean="0">
                <a:hlinkClick r:id="rId4"/>
              </a:rPr>
              <a:t>http://muzofon.com</a:t>
            </a:r>
            <a:endParaRPr lang="be-BY" sz="2800" dirty="0" smtClean="0"/>
          </a:p>
          <a:p>
            <a:r>
              <a:rPr lang="en-US" sz="2800" dirty="0" smtClean="0">
                <a:hlinkClick r:id="rId5"/>
              </a:rPr>
              <a:t>http://prostoprikol.com/11880-foto-krasivye-kartinki-dlya-fona-prezentacii-v-detskom-sadu.html</a:t>
            </a:r>
            <a:endParaRPr lang="be-BY" sz="2800" dirty="0" smtClean="0"/>
          </a:p>
          <a:p>
            <a:pPr marL="342900" lvl="0" indent="-342900"/>
            <a:r>
              <a:rPr lang="en-US" sz="2800" dirty="0" smtClean="0">
                <a:hlinkClick r:id="rId6"/>
              </a:rPr>
              <a:t>http://justclickit.ru/other/animation.html</a:t>
            </a:r>
            <a:endParaRPr lang="be-BY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57818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Падрыхтавала</a:t>
            </a:r>
            <a:r>
              <a:rPr lang="ru-RU" b="1" dirty="0" smtClean="0"/>
              <a:t> Н.М. Базар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1000108"/>
            <a:ext cx="850392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27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be-BY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Ра..іма – гэта з..мля, на якой нарадзі..ся я, дзе нарадзіліся ўсе мы.  Для мяне Радзіма – в..ска ..алоднае і ўвесь Столінскі раён. </a:t>
            </a: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428604"/>
            <a:ext cx="8699404" cy="5857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адно і тое ж пытанне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адносяцца да</a:t>
            </a:r>
            <a:r>
              <a:rPr kumimoji="0" lang="be-BY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аднаго</a:t>
            </a: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аднародныя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члены сказа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785926"/>
            <a:ext cx="214314" cy="928694"/>
          </a:xfrm>
          <a:prstGeom prst="rect">
            <a:avLst/>
          </a:prstGeom>
          <a:solidFill>
            <a:srgbClr val="0070C0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3571876"/>
            <a:ext cx="428628" cy="857256"/>
          </a:xfrm>
          <a:prstGeom prst="downArrow">
            <a:avLst/>
          </a:prstGeom>
          <a:solidFill>
            <a:srgbClr val="0070C0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Аднароднымі членамі сказа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e-BY" sz="900" dirty="0" smtClean="0"/>
          </a:p>
          <a:p>
            <a:pPr algn="ctr">
              <a:buNone/>
            </a:pPr>
            <a:r>
              <a:rPr lang="be-BY" dirty="0" smtClean="0"/>
              <a:t>могуць быць </a:t>
            </a:r>
          </a:p>
          <a:p>
            <a:pPr algn="ctr">
              <a:buNone/>
            </a:pPr>
            <a:endParaRPr lang="be-BY" dirty="0" smtClean="0"/>
          </a:p>
          <a:p>
            <a:pPr algn="ctr">
              <a:buNone/>
            </a:pPr>
            <a:endParaRPr lang="be-BY" sz="800" dirty="0" smtClean="0"/>
          </a:p>
          <a:p>
            <a:pPr algn="ctr">
              <a:buNone/>
            </a:pPr>
            <a:r>
              <a:rPr lang="be-BY" sz="2800" b="1" dirty="0" smtClean="0">
                <a:solidFill>
                  <a:srgbClr val="002060"/>
                </a:solidFill>
              </a:rPr>
              <a:t>дзейнікі, </a:t>
            </a:r>
          </a:p>
          <a:p>
            <a:pPr algn="ctr">
              <a:buNone/>
            </a:pPr>
            <a:endParaRPr lang="be-BY" sz="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be-BY" sz="2800" b="1" dirty="0" smtClean="0">
                <a:solidFill>
                  <a:srgbClr val="002060"/>
                </a:solidFill>
              </a:rPr>
              <a:t>выказнікі, </a:t>
            </a:r>
          </a:p>
          <a:p>
            <a:pPr algn="ctr">
              <a:buNone/>
            </a:pPr>
            <a:endParaRPr lang="be-BY" sz="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be-BY" sz="2800" b="1" dirty="0" smtClean="0">
                <a:solidFill>
                  <a:srgbClr val="002060"/>
                </a:solidFill>
              </a:rPr>
              <a:t>даданыя члены сказа.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be-BY" dirty="0" smtClean="0"/>
          </a:p>
          <a:p>
            <a:pPr algn="ctr">
              <a:buNone/>
            </a:pPr>
            <a:r>
              <a:rPr lang="be-BY" b="1" dirty="0" smtClean="0"/>
              <a:t>Аднародныя члены сказа </a:t>
            </a:r>
          </a:p>
          <a:p>
            <a:pPr algn="ctr">
              <a:buNone/>
            </a:pPr>
            <a:r>
              <a:rPr lang="be-BY" b="1" dirty="0" smtClean="0"/>
              <a:t>ў сказе выконваюць аднолькавую ролю.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>Аднародныя члены сказа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dirty="0" smtClean="0"/>
              <a:t>адказваюць на адно і тое ж пытанне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be-BY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be-BY" dirty="0" smtClean="0"/>
              <a:t>адносяцца да аднаго і таго ж слова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be-BY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be-BY" dirty="0" smtClean="0"/>
              <a:t>выконваюць аднолькавую ролю ў сказе</a:t>
            </a:r>
            <a:endParaRPr lang="ru-RU" dirty="0" smtClean="0"/>
          </a:p>
          <a:p>
            <a:pPr algn="ctr">
              <a:buNone/>
            </a:pPr>
            <a:r>
              <a:rPr lang="be-BY" dirty="0" smtClean="0"/>
              <a:t>(дзейніка, выказніка, даданых членаў сказа) 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357430"/>
            <a:ext cx="142876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786190"/>
            <a:ext cx="142876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hlinkClick r:id="rId2" action="ppaction://hlinkpres?slideindex=1&amp;slidetitle="/>
              </a:rPr>
              <a:t>Фізкультхвілінка</a:t>
            </a:r>
            <a:endParaRPr lang="ru-RU" dirty="0"/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1380338" cy="1707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2844" y="214290"/>
            <a:ext cx="8786874" cy="61436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6  2  8  4  7  3  5  1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  а  ў  е  ы  л  к  к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e-BY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e-BY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калектыў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Содержимое 3" descr="DSCN2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731" y="1714488"/>
            <a:ext cx="624725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e-BY" dirty="0" smtClean="0"/>
              <a:t>Словы для даведак: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e-BY" sz="3600" dirty="0" smtClean="0"/>
              <a:t>калектыўная</a:t>
            </a:r>
          </a:p>
          <a:p>
            <a:r>
              <a:rPr lang="be-BY" sz="3600" dirty="0" smtClean="0"/>
              <a:t>калектыў</a:t>
            </a:r>
          </a:p>
          <a:p>
            <a:r>
              <a:rPr lang="be-BY" sz="3600" dirty="0" smtClean="0"/>
              <a:t>калектыўнасць</a:t>
            </a:r>
            <a:endParaRPr lang="ru-RU" sz="3600" dirty="0"/>
          </a:p>
        </p:txBody>
      </p:sp>
      <p:pic>
        <p:nvPicPr>
          <p:cNvPr id="4" name="Содержимое 3" descr="DSCN2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57562"/>
            <a:ext cx="4714908" cy="2857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2A07664-4ACD-4519-8384-ED3F76FDEFD7}"/>
  <p:tag name="ISPRING_RESOURCE_FOLDER" val="D:\Начальные классы\2016-2017\Урокна конкурс мультымедыя\BazarNM_{tema} 1\"/>
  <p:tag name="ISPRING_PRESENTATION_PATH" val="D:\Начальные классы\2016-2017\Урокна конкурс мультымедыя\BazarNM_{tema} 1.pptx"/>
  <p:tag name="ISPRING_PROJECT_FOLDER_UPDATED" val="1"/>
  <p:tag name="ISPRING_SCREEN_RECS_UPDATED" val="D:\Начальные классы\2016-2017\Урокна конкурс мультымедыя\BazarNM_{tema} 1\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678</TotalTime>
  <Words>375</Words>
  <Application>Microsoft Office PowerPoint</Application>
  <PresentationFormat>Экран (4:3)</PresentationFormat>
  <Paragraphs>280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Слайд 1</vt:lpstr>
      <vt:lpstr>Слайд 2</vt:lpstr>
      <vt:lpstr>Слайд 3</vt:lpstr>
      <vt:lpstr>Слайд 4</vt:lpstr>
      <vt:lpstr>Аднароднымі членамі сказа </vt:lpstr>
      <vt:lpstr>      Аднародныя члены сказа </vt:lpstr>
      <vt:lpstr>Фізкультхвілінка</vt:lpstr>
      <vt:lpstr>Слайд 8</vt:lpstr>
      <vt:lpstr>Словы для даведак:</vt:lpstr>
      <vt:lpstr>Слайд 10</vt:lpstr>
      <vt:lpstr>Слайд 11</vt:lpstr>
      <vt:lpstr>Слайд 12</vt:lpstr>
      <vt:lpstr>Слайд 13</vt:lpstr>
      <vt:lpstr>Складзіце сказы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Спасылкі на выкарыстаныя Інтэрнэт-рэсурсы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Лебединец</dc:creator>
  <cp:lastModifiedBy>Лебединец</cp:lastModifiedBy>
  <cp:revision>93</cp:revision>
  <dcterms:created xsi:type="dcterms:W3CDTF">2016-10-30T20:22:10Z</dcterms:created>
  <dcterms:modified xsi:type="dcterms:W3CDTF">2016-11-01T21:47:34Z</dcterms:modified>
</cp:coreProperties>
</file>